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5878E-3771-4D21-887E-FFFD0242DF57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7A140-A485-4EE6-AC78-82AB000B45B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7A140-A485-4EE6-AC78-82AB000B45B4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230650"/>
            <a:ext cx="9144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Añade</a:t>
            </a:r>
            <a:r>
              <a:rPr kumimoji="0" lang="en-US" altLang="ko-KR" sz="1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altLang="ko-KR" sz="1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subtítulo</a:t>
            </a:r>
            <a:endParaRPr kumimoji="0" lang="en-US" altLang="ko-KR" sz="1000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75778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32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7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2703" y="4298954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ipsum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Pro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oporteat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alterum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molestie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efficiantur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His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odio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delenit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ea. Cu quo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enim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gloriatur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definitionem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congue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menandri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perpetua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ne,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molestie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expetenda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Sea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porro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salutatus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et, qui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soleat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temporibus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qui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alia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ignota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 brute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equidem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vim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natum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labore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id. Mei 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etiam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elaboraret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nusquam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theophrastus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has et. At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dicta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graeci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concludaturque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dicam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commune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delectus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reque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voluptaria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quo,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summo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inciderint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consectetuer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no pro.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ornatus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epicuri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consequat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iisque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phaedrum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sea an.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Vis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quot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admodum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ne, his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verear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mandamus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nihil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dolorum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no. Qui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viderer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gloriatur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feugiat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invidunt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pro, 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graeci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inciderint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est.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Equidem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disputationi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 his,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definitiones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Tota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movet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iudicabit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quo ne.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Añade</a:t>
            </a:r>
            <a:r>
              <a:rPr lang="en-US" dirty="0" smtClean="0"/>
              <a:t> un </a:t>
            </a:r>
            <a:r>
              <a:rPr lang="en-US" dirty="0" err="1" smtClean="0"/>
              <a:t>título</a:t>
            </a:r>
            <a:endParaRPr lang="en-US" dirty="0"/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2703" y="4298954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Añade</a:t>
            </a:r>
            <a:r>
              <a:rPr lang="en-US" dirty="0" smtClean="0"/>
              <a:t> un </a:t>
            </a:r>
            <a:r>
              <a:rPr lang="en-US" dirty="0" err="1" smtClean="0"/>
              <a:t>título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ipsum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Pro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oporteat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alterum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molestie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efficiantur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His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odio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delenit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ea. Cu quo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enim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gloriatur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definitionem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congue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menandri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perpetua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ne,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molestie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expetenda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Sea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porro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salutatus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et, qui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soleat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temporibus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qui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alia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ignota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 brute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equidem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vim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natum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labore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id. Mei 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etiam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elaboraret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nusquam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theophrastus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has et. At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dicta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graeci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concludaturque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dicam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commune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delectus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reque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voluptaria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quo,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summo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inciderint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consectetuer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no pro.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ornatus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epicuri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consequat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iisque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phaedrum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sea an.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2703" y="4298954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282</Words>
  <Application>Microsoft Office PowerPoint</Application>
  <PresentationFormat>Presentación en pantalla (16:9)</PresentationFormat>
  <Paragraphs>15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Diapositiva 1</vt:lpstr>
      <vt:lpstr>Añade un título</vt:lpstr>
      <vt:lpstr>Añade un título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 ejemplos</cp:lastModifiedBy>
  <cp:revision>22</cp:revision>
  <dcterms:created xsi:type="dcterms:W3CDTF">2014-04-01T16:27:38Z</dcterms:created>
  <dcterms:modified xsi:type="dcterms:W3CDTF">2015-04-22T12:23:13Z</dcterms:modified>
</cp:coreProperties>
</file>